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8"/>
  </p:notesMasterIdLst>
  <p:handoutMasterIdLst>
    <p:handoutMasterId r:id="rId22"/>
  </p:handoutMasterIdLst>
  <p:sldIdLst>
    <p:sldId id="257" r:id="rId4"/>
    <p:sldId id="259" r:id="rId5"/>
    <p:sldId id="260" r:id="rId6"/>
    <p:sldId id="269" r:id="rId7"/>
    <p:sldId id="8941" r:id="rId8"/>
    <p:sldId id="8945" r:id="rId9"/>
    <p:sldId id="261" r:id="rId10"/>
    <p:sldId id="263" r:id="rId11"/>
    <p:sldId id="276" r:id="rId12"/>
    <p:sldId id="8942" r:id="rId13"/>
    <p:sldId id="262" r:id="rId14"/>
    <p:sldId id="271" r:id="rId15"/>
    <p:sldId id="8947" r:id="rId16"/>
    <p:sldId id="8943" r:id="rId17"/>
    <p:sldId id="268" r:id="rId19"/>
    <p:sldId id="8946" r:id="rId20"/>
    <p:sldId id="8944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85" d="100"/>
          <a:sy n="85" d="100"/>
        </p:scale>
        <p:origin x="56" y="316"/>
      </p:cViewPr>
      <p:guideLst>
        <p:guide orient="horz" pos="2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2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blob/master/api.md" TargetMode="External"/><Relationship Id="rId4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3" Type="http://schemas.openxmlformats.org/officeDocument/2006/relationships/hyperlink" Target="https://github.com/1023097618/hahashop/tree/master/hahashop-page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1023097618/hahashop/tree/master/hahashop-serve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tree/master/%E6%B5%8B%E8%AF%95/%E8%87%AA%E5%8A%A8%E5%8C%96%E6%B5%8B%E8%AF%95%E4%BB%A3%E7%A0%81" TargetMode="External"/><Relationship Id="rId4" Type="http://schemas.openxmlformats.org/officeDocument/2006/relationships/hyperlink" Target="https://github.com/1023097618/hahashop/tree/master/%E6%B5%8B%E8%AF%95/%E9%99%84%E4%BB%B6" TargetMode="External"/><Relationship Id="rId3" Type="http://schemas.openxmlformats.org/officeDocument/2006/relationships/hyperlink" Target="https://github.com/1023097618/hahashop/tree/master/%E6%B5%8B%E8%AF%95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tree/master/hahashop-serve/src/main/resources/mybatis/mapper" TargetMode="External"/><Relationship Id="rId4" Type="http://schemas.openxmlformats.org/officeDocument/2006/relationships/hyperlink" Target="https://github.com/1023097618/hahashop/blob/master/hahashop-serve/test.db" TargetMode="External"/><Relationship Id="rId3" Type="http://schemas.openxmlformats.org/officeDocument/2006/relationships/hyperlink" Target="https://github.com/1023097618/hahashop/blob/master/%E9%9C%80%E6%B1%82%E8%A7%84%E6%A0%BC%E8%AF%B4%E6%98%8E%E4%B9%A6.doc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  <a:endParaRPr kumimoji="0" lang="zh-CN" sz="1800" b="0" i="0" u="none" strike="noStrike" kern="1200" cap="none" spc="30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  <a:endParaRPr lang="en-US" altLang="zh-CN" sz="1400"/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  <a:endParaRPr lang="zh-CN" altLang="en-US" sz="1400"/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  <a:endParaRPr lang="zh-CN" altLang="en-US" sz="1400"/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4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4783295" y="2668475"/>
            <a:ext cx="3495040" cy="914400"/>
            <a:chOff x="8225" y="3858"/>
            <a:chExt cx="5504" cy="1440"/>
          </a:xfrm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4783295" y="3850210"/>
            <a:ext cx="3495040" cy="914400"/>
            <a:chOff x="8225" y="3858"/>
            <a:chExt cx="5504" cy="1440"/>
          </a:xfrm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4241229" y="5031945"/>
            <a:ext cx="3495040" cy="914400"/>
            <a:chOff x="8225" y="3858"/>
            <a:chExt cx="5504" cy="1440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买家注册、卖家修改密码、恢复初始状态的功能还没有完成。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E223B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E22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  <a:endParaRPr kumimoji="0" lang="zh-CN" sz="2000" b="1" i="0" u="none" strike="noStrike" kern="1200" cap="none" spc="0" normalizeH="0" baseline="0" noProof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  <a:endParaRPr kumimoji="0" lang="zh-CN" altLang="en-US" sz="2000" b="1" i="0" u="none" strike="noStrike" kern="1200" cap="none" spc="0" normalizeH="0" baseline="0" noProof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  <a:endParaRPr kumimoji="0" lang="zh-CN" altLang="en-US" sz="20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3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4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  <a:endParaRPr lang="zh-CN" altLang="en-US" sz="2400"/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  <a:endParaRPr lang="zh-CN" altLang="en-US" b="0" dirty="0">
              <a:sym typeface="+mn-lt"/>
            </a:endParaRP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  <a:endParaRPr lang="zh-CN" altLang="en-US" b="0" dirty="0">
              <a:sym typeface="+mn-lt"/>
            </a:endParaRP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3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数据库涉及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0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1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2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3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4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5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6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7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8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9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0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.xml><?xml version="1.0" encoding="utf-8"?>
<p:tagLst xmlns:p="http://schemas.openxmlformats.org/presentationml/2006/main">
  <p:tag name="COMMONDATA" val="eyJoZGlkIjoiYmU3NWZlNGVlOGZiM2E3YTYxOTkzODllZmVkMDk4OGEifQ=="/>
</p:tagLst>
</file>

<file path=ppt/tags/tag3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4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5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6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7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8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9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1853</Words>
  <Application>WPS 演示</Application>
  <PresentationFormat>宽屏</PresentationFormat>
  <Paragraphs>176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H.丹丹</cp:lastModifiedBy>
  <cp:revision>57</cp:revision>
  <dcterms:created xsi:type="dcterms:W3CDTF">2021-09-01T09:00:00Z</dcterms:created>
  <dcterms:modified xsi:type="dcterms:W3CDTF">2024-10-09T14:56:18Z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